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63" r:id="rId6"/>
    <p:sldId id="265" r:id="rId7"/>
    <p:sldId id="261" r:id="rId8"/>
    <p:sldId id="260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3566-3405-4D34-8B10-4DAE1C0DD77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F0C60-2853-43C6-8720-0A222277E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848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6FC2B-29CC-4E8D-9AD2-AA611ABAC256}" type="slidenum">
              <a:rPr lang="en-US"/>
              <a:pPr/>
              <a:t>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FEDE8B0-D678-44AE-9ED8-C1E10E5F8D45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58EBB2A-9AC1-4795-9BB9-DB5F1596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781800" cy="1524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Questioning</a:t>
            </a:r>
            <a:endParaRPr lang="en-US" sz="6600" dirty="0">
              <a:latin typeface="Comic Sans MS" pitchFamily="66" charset="0"/>
            </a:endParaRPr>
          </a:p>
        </p:txBody>
      </p:sp>
      <p:pic>
        <p:nvPicPr>
          <p:cNvPr id="1029" name="Picture 5" descr="C:\Users\Halley and Tanner\AppData\Local\Microsoft\Windows\Temporary Internet Files\Content.IE5\IDER4D3I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1929534" cy="2279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omic Sans MS" pitchFamily="66" charset="0"/>
              </a:rPr>
              <a:t>Turn and talk…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Ask your partner one thin question about </a:t>
            </a:r>
            <a:r>
              <a:rPr lang="en-US" sz="3600" u="sng" dirty="0" smtClean="0">
                <a:latin typeface="Comic Sans MS" pitchFamily="66" charset="0"/>
              </a:rPr>
              <a:t>When Marian Sang</a:t>
            </a:r>
            <a:r>
              <a:rPr lang="en-US" sz="3600" dirty="0" smtClean="0">
                <a:latin typeface="Comic Sans MS" pitchFamily="66" charset="0"/>
              </a:rPr>
              <a:t>.</a:t>
            </a:r>
          </a:p>
          <a:p>
            <a:endParaRPr lang="en-US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Ask your partner one THICK question about </a:t>
            </a:r>
            <a:r>
              <a:rPr lang="en-US" sz="3600" u="sng" dirty="0" smtClean="0">
                <a:latin typeface="Comic Sans MS" pitchFamily="66" charset="0"/>
              </a:rPr>
              <a:t>When Marian Sang</a:t>
            </a:r>
            <a:r>
              <a:rPr lang="en-US" sz="3600" dirty="0" smtClean="0">
                <a:latin typeface="Comic Sans MS" pitchFamily="66" charset="0"/>
              </a:rPr>
              <a:t>.</a:t>
            </a:r>
            <a:endParaRPr lang="en-US" sz="3600" dirty="0"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867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omic Sans MS" pitchFamily="66" charset="0"/>
              </a:rPr>
              <a:t>Turn and talk…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2514599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Why do good readers ask questions when they read?</a:t>
            </a:r>
            <a:endParaRPr lang="en-US" sz="4400" dirty="0"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Two Types of Questions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2971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THICK</a:t>
            </a:r>
            <a:r>
              <a:rPr lang="en-US" sz="4400" dirty="0" smtClean="0">
                <a:latin typeface="Comic Sans MS" pitchFamily="66" charset="0"/>
              </a:rPr>
              <a:t> Questions</a:t>
            </a:r>
          </a:p>
          <a:p>
            <a:endParaRPr lang="en-US" sz="4400" dirty="0">
              <a:latin typeface="Comic Sans MS" pitchFamily="66" charset="0"/>
            </a:endParaRPr>
          </a:p>
          <a:p>
            <a:r>
              <a:rPr lang="en-US" sz="4400" dirty="0" smtClean="0">
                <a:latin typeface="Comic Sans MS" pitchFamily="66" charset="0"/>
              </a:rPr>
              <a:t>Thin Questions</a:t>
            </a:r>
            <a:endParaRPr lang="en-US" sz="4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478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7065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609600"/>
            <a:ext cx="6019800" cy="46503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Thin Questions</a:t>
            </a:r>
            <a:endParaRPr lang="en-US" sz="44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 are the main characters?</a:t>
            </a:r>
          </a:p>
          <a:p>
            <a:endParaRPr lang="en-US" sz="1000" dirty="0" smtClean="0"/>
          </a:p>
          <a:p>
            <a:r>
              <a:rPr lang="en-US" sz="2800" dirty="0" smtClean="0"/>
              <a:t>What is the setting of the story?</a:t>
            </a:r>
          </a:p>
          <a:p>
            <a:endParaRPr lang="en-US" sz="1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66.114.68.15/External1/Mem30/Pics/p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567192" cy="28956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8241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Thin Questions</a:t>
            </a:r>
            <a:endParaRPr lang="en-US" sz="44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962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 were the characters at the end of the story?</a:t>
            </a:r>
          </a:p>
          <a:p>
            <a:endParaRPr lang="en-US" sz="1100" dirty="0" smtClean="0"/>
          </a:p>
          <a:p>
            <a:r>
              <a:rPr lang="en-US" sz="2800" dirty="0" smtClean="0"/>
              <a:t>How many problems did the characters face?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mg3.etsystatic.com/000/0/5883799/il_fullxfull.195766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4343400" cy="326264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8241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533400"/>
            <a:ext cx="6411551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Thick Questions</a:t>
            </a:r>
            <a:endParaRPr lang="en-US" sz="44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419600"/>
          </a:xfrm>
        </p:spPr>
        <p:txBody>
          <a:bodyPr/>
          <a:lstStyle/>
          <a:p>
            <a:r>
              <a:rPr lang="en-US" sz="2700" dirty="0" smtClean="0">
                <a:latin typeface="Comic Sans MS" pitchFamily="66" charset="0"/>
              </a:rPr>
              <a:t>What do you think the main character was feeling?</a:t>
            </a:r>
          </a:p>
          <a:p>
            <a:endParaRPr lang="en-US" sz="1000" dirty="0" smtClean="0">
              <a:latin typeface="Comic Sans MS" pitchFamily="66" charset="0"/>
            </a:endParaRPr>
          </a:p>
          <a:p>
            <a:r>
              <a:rPr lang="en-US" sz="2700" dirty="0" smtClean="0">
                <a:latin typeface="Comic Sans MS" pitchFamily="66" charset="0"/>
              </a:rPr>
              <a:t>What if the problem in the story was different?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pep-web.org/document.php?id=psc.063.0165a.fig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6438900" cy="315277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Thick Questions</a:t>
            </a:r>
            <a:endParaRPr lang="en-US" sz="44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419600"/>
          </a:xfrm>
        </p:spPr>
        <p:txBody>
          <a:bodyPr/>
          <a:lstStyle/>
          <a:p>
            <a:r>
              <a:rPr lang="en-US" sz="2700" dirty="0" smtClean="0">
                <a:latin typeface="Comic Sans MS" pitchFamily="66" charset="0"/>
              </a:rPr>
              <a:t>What might happen if the problem was not solved?</a:t>
            </a:r>
          </a:p>
          <a:p>
            <a:endParaRPr lang="en-US" sz="1000" dirty="0" smtClean="0">
              <a:latin typeface="Comic Sans MS" pitchFamily="66" charset="0"/>
            </a:endParaRPr>
          </a:p>
          <a:p>
            <a:r>
              <a:rPr lang="en-US" sz="2700" dirty="0" smtClean="0">
                <a:latin typeface="Comic Sans MS" pitchFamily="66" charset="0"/>
              </a:rPr>
              <a:t>How would you feel if you were in the story?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http://3.bp.blogspot.com/-B725zYfXBNA/ThMEPns32KI/AAAAAAAAB-U/JDyJCzaRAf4/s1600/amos4.jpg"/>
          <p:cNvPicPr>
            <a:picLocks noChangeAspect="1" noChangeArrowheads="1"/>
          </p:cNvPicPr>
          <p:nvPr/>
        </p:nvPicPr>
        <p:blipFill>
          <a:blip r:embed="rId2" cstate="print"/>
          <a:srcRect l="6504" t="12826" r="5041" b="5411"/>
          <a:stretch>
            <a:fillRect/>
          </a:stretch>
        </p:blipFill>
        <p:spPr bwMode="auto">
          <a:xfrm>
            <a:off x="2514600" y="2895600"/>
            <a:ext cx="4495800" cy="337185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204</TotalTime>
  <Words>132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 Pop</vt:lpstr>
      <vt:lpstr>Questioning</vt:lpstr>
      <vt:lpstr>Turn and talk…</vt:lpstr>
      <vt:lpstr>Two Types of Questions</vt:lpstr>
      <vt:lpstr>Slide 4</vt:lpstr>
      <vt:lpstr>Thin Questions</vt:lpstr>
      <vt:lpstr>Thin Questions</vt:lpstr>
      <vt:lpstr>Slide 7</vt:lpstr>
      <vt:lpstr>Thick Questions</vt:lpstr>
      <vt:lpstr>Thick Questions</vt:lpstr>
      <vt:lpstr>Turn and talk…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Questioning</dc:title>
  <dc:creator>st</dc:creator>
  <cp:lastModifiedBy>st</cp:lastModifiedBy>
  <cp:revision>19</cp:revision>
  <dcterms:created xsi:type="dcterms:W3CDTF">2012-11-13T17:34:33Z</dcterms:created>
  <dcterms:modified xsi:type="dcterms:W3CDTF">2012-11-26T18:43:36Z</dcterms:modified>
</cp:coreProperties>
</file>